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39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552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07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59643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10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164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61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8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7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63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Mr. Adelmund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year in review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724" y="1447799"/>
            <a:ext cx="2619777" cy="33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09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1" y="1315489"/>
            <a:ext cx="6771178" cy="50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4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6" y="1299882"/>
            <a:ext cx="9842269" cy="4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15" y="1152983"/>
            <a:ext cx="6718970" cy="53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5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31" y="1152983"/>
            <a:ext cx="9691738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Love to read, cook, play games</a:t>
            </a:r>
          </a:p>
          <a:p>
            <a:r>
              <a:rPr lang="en-US" dirty="0"/>
              <a:t>6 year old son</a:t>
            </a:r>
          </a:p>
          <a:p>
            <a:r>
              <a:rPr lang="en-US" dirty="0"/>
              <a:t>2 year old daughter</a:t>
            </a:r>
          </a:p>
          <a:p>
            <a:r>
              <a:rPr lang="en-US" dirty="0"/>
              <a:t>Married 13 years</a:t>
            </a:r>
          </a:p>
          <a:p>
            <a:r>
              <a:rPr lang="en-US" dirty="0"/>
              <a:t>Math degree from UW</a:t>
            </a:r>
          </a:p>
          <a:p>
            <a:r>
              <a:rPr lang="en-US" dirty="0"/>
              <a:t>Masters from WGU</a:t>
            </a:r>
          </a:p>
          <a:p>
            <a:r>
              <a:rPr lang="en-US" dirty="0"/>
              <a:t>5 years at PNNL</a:t>
            </a:r>
          </a:p>
          <a:p>
            <a:r>
              <a:rPr lang="en-US" dirty="0"/>
              <a:t>7</a:t>
            </a:r>
            <a:r>
              <a:rPr lang="en-US" baseline="30000" dirty="0"/>
              <a:t>th</a:t>
            </a:r>
            <a:r>
              <a:rPr lang="en-US" dirty="0"/>
              <a:t> year teaching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872" y="2052918"/>
            <a:ext cx="3007006" cy="40093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510" y="2052918"/>
            <a:ext cx="3008861" cy="401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3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Second-year App Challenge submissions</a:t>
            </a:r>
          </a:p>
          <a:p>
            <a:r>
              <a:rPr lang="en-US" dirty="0"/>
              <a:t>Blender/art</a:t>
            </a:r>
          </a:p>
          <a:p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Site council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77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with parents</a:t>
            </a:r>
          </a:p>
          <a:p>
            <a:r>
              <a:rPr lang="en-US" dirty="0" err="1"/>
              <a:t>Covid</a:t>
            </a:r>
            <a:endParaRPr lang="en-US" dirty="0"/>
          </a:p>
          <a:p>
            <a:r>
              <a:rPr lang="en-US" dirty="0"/>
              <a:t>Organization</a:t>
            </a:r>
          </a:p>
          <a:p>
            <a:r>
              <a:rPr lang="en-US" dirty="0"/>
              <a:t>Guest speakers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0" y="2052918"/>
            <a:ext cx="5999018" cy="33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6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Satisfaction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good year</a:t>
            </a:r>
          </a:p>
          <a:p>
            <a:r>
              <a:rPr lang="en-US" dirty="0"/>
              <a:t>Growth mindset</a:t>
            </a:r>
          </a:p>
          <a:p>
            <a:r>
              <a:rPr lang="en-US" dirty="0"/>
              <a:t>Personal growth</a:t>
            </a:r>
          </a:p>
          <a:p>
            <a:r>
              <a:rPr lang="en-US" dirty="0"/>
              <a:t>Learning from students</a:t>
            </a:r>
          </a:p>
          <a:p>
            <a:r>
              <a:rPr lang="en-US" dirty="0"/>
              <a:t>Admitting I don’t know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0" r="9398"/>
          <a:stretch/>
        </p:blipFill>
        <p:spPr>
          <a:xfrm>
            <a:off x="5576582" y="1853248"/>
            <a:ext cx="5609436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teaching</a:t>
            </a:r>
          </a:p>
          <a:p>
            <a:r>
              <a:rPr lang="en-US" dirty="0"/>
              <a:t>GDC</a:t>
            </a:r>
          </a:p>
          <a:p>
            <a:r>
              <a:rPr lang="en-US" dirty="0"/>
              <a:t>Game development</a:t>
            </a:r>
          </a:p>
          <a:p>
            <a:r>
              <a:rPr lang="en-US" dirty="0"/>
              <a:t>Continue site council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062" y="1853248"/>
            <a:ext cx="7322126" cy="253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Tri-Tech Advantages/Disadvantages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I get to teach about something I love</a:t>
            </a:r>
          </a:p>
          <a:p>
            <a:pPr lvl="1"/>
            <a:r>
              <a:rPr lang="en-US" dirty="0"/>
              <a:t>Long periods</a:t>
            </a:r>
          </a:p>
          <a:p>
            <a:pPr lvl="1"/>
            <a:r>
              <a:rPr lang="en-US" dirty="0"/>
              <a:t>Meet students with similar interests</a:t>
            </a:r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Weird schedules</a:t>
            </a:r>
          </a:p>
          <a:p>
            <a:pPr lvl="1"/>
            <a:r>
              <a:rPr lang="en-US" dirty="0"/>
              <a:t>Bus schedules</a:t>
            </a:r>
          </a:p>
          <a:p>
            <a:pPr lvl="1"/>
            <a:r>
              <a:rPr lang="en-US" dirty="0"/>
              <a:t>IT</a:t>
            </a:r>
          </a:p>
          <a:p>
            <a:pPr lvl="1"/>
            <a:r>
              <a:rPr lang="en-US" dirty="0"/>
              <a:t>Tour days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23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8" y="1497984"/>
            <a:ext cx="10904784" cy="36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53" y="1285987"/>
            <a:ext cx="8944495" cy="496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116</TotalTime>
  <Words>129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Century Gothic</vt:lpstr>
      <vt:lpstr>Wingdings 3</vt:lpstr>
      <vt:lpstr>Ion</vt:lpstr>
      <vt:lpstr>Mr. Adelmund</vt:lpstr>
      <vt:lpstr>About Me</vt:lpstr>
      <vt:lpstr>Successes</vt:lpstr>
      <vt:lpstr>Challenges</vt:lpstr>
      <vt:lpstr>Personal Satisfaction</vt:lpstr>
      <vt:lpstr>Career Plans</vt:lpstr>
      <vt:lpstr>Tri-Tech Advantages/Disadvantages</vt:lpstr>
      <vt:lpstr>Work Examples</vt:lpstr>
      <vt:lpstr>Work Examples</vt:lpstr>
      <vt:lpstr>Work Examples</vt:lpstr>
      <vt:lpstr>Work Examples</vt:lpstr>
      <vt:lpstr>Work Examples</vt:lpstr>
      <vt:lpstr>Work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Mr. Adelmund</dc:title>
  <dc:creator>Mathew Adelmund</dc:creator>
  <cp:lastModifiedBy>Dominic Pescasio</cp:lastModifiedBy>
  <cp:revision>13</cp:revision>
  <dcterms:created xsi:type="dcterms:W3CDTF">2019-04-24T14:59:54Z</dcterms:created>
  <dcterms:modified xsi:type="dcterms:W3CDTF">2024-05-16T18:46:37Z</dcterms:modified>
</cp:coreProperties>
</file>

<file path=docProps/thumbnail.jpeg>
</file>